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729"/>
  </p:normalViewPr>
  <p:slideViewPr>
    <p:cSldViewPr snapToGrid="0" snapToObjects="1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1F7E4-1B3A-064C-80F8-B5516A74B0BB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0790-E636-3847-8BC0-9AA855E64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62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</a:t>
            </a:r>
            <a:r>
              <a:rPr lang="fr-FR" baseline="0" dirty="0" smtClean="0"/>
              <a:t> pour l’animateur : </a:t>
            </a:r>
            <a:r>
              <a:rPr lang="fr-FR" dirty="0" smtClean="0"/>
              <a:t>Récupère</a:t>
            </a:r>
            <a:r>
              <a:rPr lang="fr-FR" baseline="0" dirty="0" smtClean="0"/>
              <a:t> les post-it et colle les dans la colonne adéquate. Fait une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lecture des réponses devant le groupe. Demande les leurs avis à chaud.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0790-E636-3847-8BC0-9AA855E64AE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7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Note</a:t>
            </a:r>
            <a:r>
              <a:rPr lang="fr-FR" baseline="0" dirty="0" smtClean="0"/>
              <a:t> pour l’animateur : </a:t>
            </a:r>
            <a:r>
              <a:rPr lang="fr-FR" dirty="0" smtClean="0"/>
              <a:t>Récupère</a:t>
            </a:r>
            <a:r>
              <a:rPr lang="fr-FR" baseline="0" dirty="0" smtClean="0"/>
              <a:t> les post-it et colle les dans la colonne adéquate. Fait une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lecture des réponses devant le groupe. Demande les leurs avis à chaud.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0790-E636-3847-8BC0-9AA855E64AE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0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Note</a:t>
            </a:r>
            <a:r>
              <a:rPr lang="fr-FR" baseline="0" dirty="0" smtClean="0"/>
              <a:t> pour l’animateur : </a:t>
            </a:r>
            <a:r>
              <a:rPr lang="fr-FR" dirty="0" smtClean="0"/>
              <a:t>Récupère</a:t>
            </a:r>
            <a:r>
              <a:rPr lang="fr-FR" baseline="0" dirty="0" smtClean="0"/>
              <a:t> les post-it et colle les dans la colonne adéquate. Fait une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lecture des réponses devant le groupe. Demande les leurs avis à chaud.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0790-E636-3847-8BC0-9AA855E64AE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69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Note</a:t>
            </a:r>
            <a:r>
              <a:rPr lang="fr-FR" baseline="0" dirty="0" smtClean="0"/>
              <a:t> pour l’animateur : </a:t>
            </a:r>
            <a:r>
              <a:rPr lang="fr-FR" dirty="0" smtClean="0"/>
              <a:t>Récupère</a:t>
            </a:r>
            <a:r>
              <a:rPr lang="fr-FR" baseline="0" dirty="0" smtClean="0"/>
              <a:t> les post-it et colle les dans la colonne adéquate. Fait une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lecture des réponses devant le groupe. Demande les leurs avis à chaud.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0790-E636-3847-8BC0-9AA855E64AE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95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Note</a:t>
            </a:r>
            <a:r>
              <a:rPr lang="fr-FR" baseline="0" dirty="0" smtClean="0"/>
              <a:t> pour l’animateur : </a:t>
            </a:r>
            <a:r>
              <a:rPr lang="fr-FR" dirty="0" smtClean="0"/>
              <a:t>Récupère</a:t>
            </a:r>
            <a:r>
              <a:rPr lang="fr-FR" baseline="0" dirty="0" smtClean="0"/>
              <a:t> les post-it et colle les dans la colonne adéquate. Fait une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lecture des réponses devant le groupe. Demande les leurs avis à chaud.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0790-E636-3847-8BC0-9AA855E64A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33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Note</a:t>
            </a:r>
            <a:r>
              <a:rPr lang="fr-FR" baseline="0" dirty="0" smtClean="0"/>
              <a:t> pour l’animateur : </a:t>
            </a:r>
            <a:r>
              <a:rPr lang="fr-FR" dirty="0" smtClean="0"/>
              <a:t>Récupère</a:t>
            </a:r>
            <a:r>
              <a:rPr lang="fr-FR" baseline="0" dirty="0" smtClean="0"/>
              <a:t> les post-it et colle les dans la colonne adéquate. Fait une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lecture des réponses devant le groupe. Demande les leurs avis à chaud.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0790-E636-3847-8BC0-9AA855E64AE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26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Note</a:t>
            </a:r>
            <a:r>
              <a:rPr lang="fr-FR" baseline="0" dirty="0" smtClean="0"/>
              <a:t> pour l’animateur : </a:t>
            </a:r>
            <a:r>
              <a:rPr lang="fr-FR" dirty="0" smtClean="0"/>
              <a:t>Récupère</a:t>
            </a:r>
            <a:r>
              <a:rPr lang="fr-FR" baseline="0" dirty="0" smtClean="0"/>
              <a:t> les post-it et colle les dans la colonne adéquate. Fait une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lecture des réponses devant le groupe. Demande les leurs avis à chaud.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00790-E636-3847-8BC0-9AA855E64AE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16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3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1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0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01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8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0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1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19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2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9E9A-361B-D846-975E-BC7EA042EDEF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5BB6-A642-4049-AC33-5B692B6BF8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2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0485" y="22859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Colle ton logo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14900" y="6139543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Date/lieu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3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39146" y="3244334"/>
            <a:ext cx="721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Slide vide te permettant d'expliquer pourquoi tu souhaites tenir cet atelier </a:t>
            </a:r>
          </a:p>
        </p:txBody>
      </p:sp>
    </p:spTree>
    <p:extLst>
      <p:ext uri="{BB962C8B-B14F-4D97-AF65-F5344CB8AC3E}">
        <p14:creationId xmlns:p14="http://schemas.microsoft.com/office/powerpoint/2010/main" val="15010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245</Words>
  <Application>Microsoft Office PowerPoint</Application>
  <PresentationFormat>Grand écran</PresentationFormat>
  <Paragraphs>17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Leila MARIMAO</dc:creator>
  <cp:lastModifiedBy>Nazîha MOGALIA</cp:lastModifiedBy>
  <cp:revision>3</cp:revision>
  <dcterms:created xsi:type="dcterms:W3CDTF">2019-05-16T11:00:13Z</dcterms:created>
  <dcterms:modified xsi:type="dcterms:W3CDTF">2019-06-03T09:14:34Z</dcterms:modified>
</cp:coreProperties>
</file>